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55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86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805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113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374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162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357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26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312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392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95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2AE73-C262-4F5F-ACDB-77B639F648C2}" type="datetimeFigureOut">
              <a:rPr lang="th-TH" smtClean="0"/>
              <a:t>23/04/63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F8E94-5DB8-4DDD-B488-C9EA22E6092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51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1764" y="2266405"/>
            <a:ext cx="5798352" cy="2082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4967" y="2284941"/>
            <a:ext cx="5798352" cy="208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9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HIC</dc:creator>
  <cp:lastModifiedBy>HIC</cp:lastModifiedBy>
  <cp:revision>1</cp:revision>
  <dcterms:created xsi:type="dcterms:W3CDTF">2020-04-23T08:45:46Z</dcterms:created>
  <dcterms:modified xsi:type="dcterms:W3CDTF">2020-04-23T08:49:32Z</dcterms:modified>
</cp:coreProperties>
</file>